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2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7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31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2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8EB3-D8E6-4811-BC75-EECFF7BD0677}" type="datetimeFigureOut">
              <a:rPr lang="en-GB" smtClean="0"/>
              <a:t>12/10/2018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5F88-F153-44CF-901D-C1BB40560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'9-1' grading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3" y="-27384"/>
            <a:ext cx="871537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t="21651" r="31090" b="10662"/>
          <a:stretch/>
        </p:blipFill>
        <p:spPr bwMode="auto">
          <a:xfrm>
            <a:off x="155575" y="961730"/>
            <a:ext cx="13031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173" y="2781234"/>
            <a:ext cx="1303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 </a:t>
            </a:r>
            <a:r>
              <a:rPr lang="en-GB" sz="800" dirty="0"/>
              <a:t>978 1 84146 115 1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18730" r="29395" b="11106"/>
          <a:stretch/>
        </p:blipFill>
        <p:spPr bwMode="auto">
          <a:xfrm>
            <a:off x="1547664" y="983499"/>
            <a:ext cx="1312271" cy="17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5" y="2781235"/>
            <a:ext cx="1224136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ISBN- 978 </a:t>
            </a:r>
            <a:r>
              <a:rPr lang="en-GB" sz="800" dirty="0"/>
              <a:t>1 78294 776 9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23762" r="31289" b="7109"/>
          <a:stretch/>
        </p:blipFill>
        <p:spPr bwMode="auto">
          <a:xfrm>
            <a:off x="3199562" y="1124832"/>
            <a:ext cx="1131336" cy="162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9893" y="2781235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978 1 84146 118 2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7315" r="31053" b="4593"/>
          <a:stretch/>
        </p:blipFill>
        <p:spPr bwMode="auto">
          <a:xfrm>
            <a:off x="4355976" y="1034046"/>
            <a:ext cx="1240243" cy="172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64029" y="2761930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 978 1 78294 778 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19914" r="31171" b="11846"/>
          <a:stretch/>
        </p:blipFill>
        <p:spPr bwMode="auto">
          <a:xfrm>
            <a:off x="5787815" y="1110623"/>
            <a:ext cx="1124445" cy="15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88124" y="2781235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  978 1 78294 308 2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7" t="27854" r="31289" b="3557"/>
          <a:stretch/>
        </p:blipFill>
        <p:spPr bwMode="auto">
          <a:xfrm>
            <a:off x="6948264" y="1101433"/>
            <a:ext cx="1152128" cy="16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12260" y="2723224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  978 1 78294 779 0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23614" r="31527" b="7998"/>
          <a:stretch/>
        </p:blipFill>
        <p:spPr bwMode="auto">
          <a:xfrm>
            <a:off x="184174" y="3140968"/>
            <a:ext cx="115789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8222" y="4809547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 978 1 84762 667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78336" y="4788781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 978 1 78908 001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4770784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ISBN- </a:t>
            </a:r>
            <a:r>
              <a:rPr lang="en-GB" sz="800" dirty="0"/>
              <a:t>978 1 78294 </a:t>
            </a:r>
            <a:r>
              <a:rPr lang="en-GB" sz="800" dirty="0" smtClean="0"/>
              <a:t>999 2</a:t>
            </a:r>
            <a:r>
              <a:rPr lang="en-GB" sz="800" dirty="0"/>
              <a:t> 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8406" r="31171" b="3705"/>
          <a:stretch/>
        </p:blipFill>
        <p:spPr bwMode="auto">
          <a:xfrm>
            <a:off x="3169734" y="3140968"/>
            <a:ext cx="1139568" cy="15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7665" y="3068960"/>
            <a:ext cx="1152127" cy="1672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8360883">
            <a:off x="1192130" y="3679767"/>
            <a:ext cx="198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workbook available</a:t>
            </a:r>
            <a:endParaRPr lang="en-GB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22134" r="31171" b="8293"/>
          <a:stretch/>
        </p:blipFill>
        <p:spPr bwMode="auto">
          <a:xfrm>
            <a:off x="4408806" y="3140968"/>
            <a:ext cx="1127001" cy="16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Target Grade 9 Reading Edexcel GCSE (9-1) English Language Workbook: Target Grade 9 Reading Edexcel GCSE (9-1) English Language Workbook - Intervention English (Paperback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94" y="3136564"/>
            <a:ext cx="1156210" cy="16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88124" y="4801562"/>
            <a:ext cx="10951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/>
              <a:t>ISBN: 9780435183271</a:t>
            </a:r>
            <a:endParaRPr lang="en-GB" sz="800" dirty="0"/>
          </a:p>
        </p:txBody>
      </p:sp>
      <p:pic>
        <p:nvPicPr>
          <p:cNvPr id="1040" name="Picture 16" descr="Target Grade 9 Writing Edexcel GCSE (9-1) English Language Workbook: Target Grade 9 Writing Edexcel GCSE (9-1) English Language Workbook - Intervention English (Paperback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275" y="3136563"/>
            <a:ext cx="1156210" cy="16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44275" y="4797152"/>
            <a:ext cx="10951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/>
              <a:t>ISBN: 9780435183301</a:t>
            </a:r>
            <a:endParaRPr lang="en-GB" sz="800" dirty="0"/>
          </a:p>
        </p:txBody>
      </p:sp>
      <p:sp>
        <p:nvSpPr>
          <p:cNvPr id="15" name="Rectangle 14"/>
          <p:cNvSpPr/>
          <p:nvPr/>
        </p:nvSpPr>
        <p:spPr>
          <a:xfrm>
            <a:off x="6989451" y="65887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GB" sz="800" b="0" dirty="0" smtClean="0">
                <a:effectLst/>
                <a:latin typeface="Helvetica neue"/>
              </a:rPr>
              <a:t>ISBN: </a:t>
            </a:r>
            <a:r>
              <a:rPr lang="en-GB" sz="800" dirty="0"/>
              <a:t>9780435183295</a:t>
            </a:r>
            <a:endParaRPr lang="en-GB" sz="800" b="0" dirty="0">
              <a:effectLst/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8124" y="6562858"/>
            <a:ext cx="10855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b="0" dirty="0" smtClean="0">
                <a:effectLst/>
                <a:latin typeface="Helvetica neue"/>
              </a:rPr>
              <a:t>ISBN </a:t>
            </a:r>
            <a:r>
              <a:rPr lang="en-GB" sz="800" i="1" dirty="0"/>
              <a:t>9780435183264</a:t>
            </a:r>
            <a:endParaRPr lang="en-GB" sz="700" b="0" dirty="0">
              <a:effectLst/>
              <a:latin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247" y="5646004"/>
            <a:ext cx="5424537" cy="33855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Useful support texts for study of English language and literature</a:t>
            </a:r>
            <a:endParaRPr lang="en-GB" sz="1600" dirty="0"/>
          </a:p>
        </p:txBody>
      </p:sp>
      <p:pic>
        <p:nvPicPr>
          <p:cNvPr id="2" name="Picture 2" descr="Target Grade 5 Reading Edexcel GCSE (9-1) English Language Workbook: Target Grade 5 Reading Edexcel GCSE (9-1) English Language Workbook - Intervention English (Paperback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40" y="5012065"/>
            <a:ext cx="1121564" cy="15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arget Grade 5 Writing Edexcel GCSE (9-1) English Language Work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16" y="4998306"/>
            <a:ext cx="1125776" cy="15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Clyst Vale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teacher2</dc:creator>
  <cp:lastModifiedBy>Melanie Haughey</cp:lastModifiedBy>
  <cp:revision>7</cp:revision>
  <dcterms:created xsi:type="dcterms:W3CDTF">2018-10-09T08:32:38Z</dcterms:created>
  <dcterms:modified xsi:type="dcterms:W3CDTF">2018-10-12T14:50:24Z</dcterms:modified>
</cp:coreProperties>
</file>